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"/>
  </p:notesMasterIdLst>
  <p:handoutMasterIdLst>
    <p:handoutMasterId r:id="rId4"/>
  </p:handoutMasterIdLst>
  <p:sldIdLst>
    <p:sldId id="905" r:id="rId2"/>
  </p:sldIdLst>
  <p:sldSz cx="9144000" cy="61214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2"/>
    <a:srgbClr val="0063B4"/>
    <a:srgbClr val="B78301"/>
    <a:srgbClr val="6C5200"/>
    <a:srgbClr val="3A2C00"/>
    <a:srgbClr val="8E0000"/>
    <a:srgbClr val="FF7C80"/>
    <a:srgbClr val="9933FF"/>
    <a:srgbClr val="FF2929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94655" autoAdjust="0"/>
  </p:normalViewPr>
  <p:slideViewPr>
    <p:cSldViewPr snapToGrid="0">
      <p:cViewPr varScale="1">
        <p:scale>
          <a:sx n="73" d="100"/>
          <a:sy n="73" d="100"/>
        </p:scale>
        <p:origin x="424" y="52"/>
      </p:cViewPr>
      <p:guideLst>
        <p:guide orient="horz" pos="2160"/>
        <p:guide pos="2880"/>
        <p:guide orient="horz" pos="1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4"/>
    </p:cViewPr>
  </p:sorterViewPr>
  <p:notesViewPr>
    <p:cSldViewPr snapToGrid="0">
      <p:cViewPr varScale="1">
        <p:scale>
          <a:sx n="46" d="100"/>
          <a:sy n="46" d="100"/>
        </p:scale>
        <p:origin x="-2772" y="-6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C53FC66B-9A37-496A-9EC3-F6F0C441DA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13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9125" y="744538"/>
            <a:ext cx="55594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27FE27D6-507B-4894-8DCA-39AE9BEE6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75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1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214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einberg.northwestern.edu/gfx/news/250_Sleeping_Woman1.jpg"/>
          <p:cNvPicPr>
            <a:picLocks noChangeAspect="1" noChangeArrowheads="1"/>
          </p:cNvPicPr>
          <p:nvPr/>
        </p:nvPicPr>
        <p:blipFill rotWithShape="1">
          <a:blip r:embed="rId2" cstate="print"/>
          <a:srcRect r="4434"/>
          <a:stretch/>
        </p:blipFill>
        <p:spPr bwMode="auto">
          <a:xfrm>
            <a:off x="273324" y="599939"/>
            <a:ext cx="2747485" cy="181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9595" y="2621281"/>
            <a:ext cx="2454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Adult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Sleep Therapy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0607" y="2632128"/>
            <a:ext cx="2668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Toddler Sleep Therapy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4481" y="2613840"/>
            <a:ext cx="260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Laxo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Stress Therapy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-843806" y="2027555"/>
            <a:ext cx="631155" cy="563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http://www.mysahana.org/wp-content/uploads/2011/05/child-stress.jpg"/>
          <p:cNvPicPr>
            <a:picLocks noChangeAspect="1" noChangeArrowheads="1"/>
          </p:cNvPicPr>
          <p:nvPr/>
        </p:nvPicPr>
        <p:blipFill rotWithShape="1">
          <a:blip r:embed="rId3" cstate="print"/>
          <a:srcRect r="2147"/>
          <a:stretch/>
        </p:blipFill>
        <p:spPr bwMode="auto">
          <a:xfrm>
            <a:off x="6143397" y="599219"/>
            <a:ext cx="2726972" cy="180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Toddler Safe Sleep Practi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9" r="428"/>
          <a:stretch/>
        </p:blipFill>
        <p:spPr bwMode="auto">
          <a:xfrm>
            <a:off x="3223189" y="616890"/>
            <a:ext cx="2726972" cy="18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epression"/>
          <p:cNvPicPr>
            <a:picLocks noChangeAspect="1" noChangeArrowheads="1"/>
          </p:cNvPicPr>
          <p:nvPr/>
        </p:nvPicPr>
        <p:blipFill rotWithShape="1">
          <a:blip r:embed="rId5" cstate="print"/>
          <a:srcRect l="21212" r="-502"/>
          <a:stretch/>
        </p:blipFill>
        <p:spPr bwMode="auto">
          <a:xfrm>
            <a:off x="1560122" y="3555197"/>
            <a:ext cx="2738893" cy="180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appy people are healthier. These 10 ways show it's far from fi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19" y="3547872"/>
            <a:ext cx="2738893" cy="18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28941" y="5467023"/>
            <a:ext cx="260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Depression Therapy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6061" y="5482263"/>
            <a:ext cx="260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Create Positive Emotion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30065</TotalTime>
  <Words>14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宋体</vt:lpstr>
      <vt:lpstr>Arial</vt:lpstr>
      <vt:lpstr>Calibri</vt:lpstr>
      <vt:lpstr>Wingdings</vt:lpstr>
      <vt:lpstr>Wingdings 2</vt:lpstr>
      <vt:lpstr>Wingdings 3</vt:lpstr>
      <vt:lpstr>Metro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</dc:creator>
  <cp:lastModifiedBy>User</cp:lastModifiedBy>
  <cp:revision>2915</cp:revision>
  <dcterms:created xsi:type="dcterms:W3CDTF">2015-01-02T06:56:33Z</dcterms:created>
  <dcterms:modified xsi:type="dcterms:W3CDTF">2020-05-13T12:31:42Z</dcterms:modified>
</cp:coreProperties>
</file>